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4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703C-0D1B-40F5-B88C-2BC88CB4B6D7}" type="datetimeFigureOut">
              <a:rPr lang="it-IT" smtClean="0"/>
              <a:t>11/03/2019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22D6-ECAA-4874-A056-7AC0A088A8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9221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703C-0D1B-40F5-B88C-2BC88CB4B6D7}" type="datetimeFigureOut">
              <a:rPr lang="it-IT" smtClean="0"/>
              <a:t>11/03/2019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22D6-ECAA-4874-A056-7AC0A088A8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066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703C-0D1B-40F5-B88C-2BC88CB4B6D7}" type="datetimeFigureOut">
              <a:rPr lang="it-IT" smtClean="0"/>
              <a:t>11/03/2019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22D6-ECAA-4874-A056-7AC0A088A8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55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703C-0D1B-40F5-B88C-2BC88CB4B6D7}" type="datetimeFigureOut">
              <a:rPr lang="it-IT" smtClean="0"/>
              <a:t>11/03/2019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22D6-ECAA-4874-A056-7AC0A088A8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837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703C-0D1B-40F5-B88C-2BC88CB4B6D7}" type="datetimeFigureOut">
              <a:rPr lang="it-IT" smtClean="0"/>
              <a:t>11/03/2019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22D6-ECAA-4874-A056-7AC0A088A8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878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703C-0D1B-40F5-B88C-2BC88CB4B6D7}" type="datetimeFigureOut">
              <a:rPr lang="it-IT" smtClean="0"/>
              <a:t>11/03/2019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22D6-ECAA-4874-A056-7AC0A088A8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354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703C-0D1B-40F5-B88C-2BC88CB4B6D7}" type="datetimeFigureOut">
              <a:rPr lang="it-IT" smtClean="0"/>
              <a:t>11/03/2019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22D6-ECAA-4874-A056-7AC0A088A8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691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703C-0D1B-40F5-B88C-2BC88CB4B6D7}" type="datetimeFigureOut">
              <a:rPr lang="it-IT" smtClean="0"/>
              <a:t>11/03/2019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22D6-ECAA-4874-A056-7AC0A088A8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812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703C-0D1B-40F5-B88C-2BC88CB4B6D7}" type="datetimeFigureOut">
              <a:rPr lang="it-IT" smtClean="0"/>
              <a:t>11/03/2019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22D6-ECAA-4874-A056-7AC0A088A8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875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703C-0D1B-40F5-B88C-2BC88CB4B6D7}" type="datetimeFigureOut">
              <a:rPr lang="it-IT" smtClean="0"/>
              <a:t>11/03/2019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22D6-ECAA-4874-A056-7AC0A088A8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89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703C-0D1B-40F5-B88C-2BC88CB4B6D7}" type="datetimeFigureOut">
              <a:rPr lang="it-IT" smtClean="0"/>
              <a:t>11/03/2019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22D6-ECAA-4874-A056-7AC0A088A8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0205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6703C-0D1B-40F5-B88C-2BC88CB4B6D7}" type="datetimeFigureOut">
              <a:rPr lang="it-IT" smtClean="0"/>
              <a:t>11/03/2019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422D6-ECAA-4874-A056-7AC0A088A8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918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emf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emf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6096" y="175384"/>
            <a:ext cx="8604704" cy="480258"/>
          </a:xfrm>
          <a:noFill/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TERMOVALORIZZATORE DI CASE PASSERINI  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36095" y="877566"/>
            <a:ext cx="7419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CASSE DI ESPANSIONE FIUME ARNO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36095" y="1515732"/>
            <a:ext cx="9171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COLLETTORE ACQUE REFLUE </a:t>
            </a:r>
            <a:r>
              <a:rPr lang="it-I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it-I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Progetto ERSA</a:t>
            </a:r>
            <a:r>
              <a:rPr lang="it-I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36095" y="2196420"/>
            <a:ext cx="2585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 TRAMVIA</a:t>
            </a:r>
            <a:endParaRPr lang="it-I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36095" y="2895462"/>
            <a:ext cx="10723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5) ADEGUAMENTO ASSE AUTOSTRADALE (</a:t>
            </a:r>
            <a:r>
              <a:rPr lang="it-IT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3° CORSIA</a:t>
            </a:r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A1 FI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336095" y="3645787"/>
            <a:ext cx="6708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6) ALTA VELOCITÀ FERROVIARIA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36095" y="4481084"/>
            <a:ext cx="4075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7) PISTE CICLABILI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36096" y="5251467"/>
            <a:ext cx="6242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8) PARCHEGGI SCAMBIATORI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336096" y="6040139"/>
            <a:ext cx="3245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9) AEROPORTO</a:t>
            </a: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024" y="768581"/>
            <a:ext cx="772765" cy="772765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390" y="5145810"/>
            <a:ext cx="734534" cy="734534"/>
          </a:xfrm>
          <a:prstGeom prst="rect">
            <a:avLst/>
          </a:prstGeom>
        </p:spPr>
      </p:pic>
      <p:pic>
        <p:nvPicPr>
          <p:cNvPr id="24" name="Immagin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348" y="5964639"/>
            <a:ext cx="734534" cy="734534"/>
          </a:xfrm>
          <a:prstGeom prst="rect">
            <a:avLst/>
          </a:prstGeom>
        </p:spPr>
      </p:pic>
      <p:pic>
        <p:nvPicPr>
          <p:cNvPr id="27" name="Immagin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343" y="3458714"/>
            <a:ext cx="978478" cy="978478"/>
          </a:xfrm>
          <a:prstGeom prst="rect">
            <a:avLst/>
          </a:prstGeom>
        </p:spPr>
      </p:pic>
      <p:pic>
        <p:nvPicPr>
          <p:cNvPr id="30" name="Immagin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456" y="4437192"/>
            <a:ext cx="717658" cy="719299"/>
          </a:xfrm>
          <a:prstGeom prst="rect">
            <a:avLst/>
          </a:prstGeom>
        </p:spPr>
      </p:pic>
      <p:pic>
        <p:nvPicPr>
          <p:cNvPr id="31" name="Immagin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7871" y="1297412"/>
            <a:ext cx="1051927" cy="1032391"/>
          </a:xfrm>
          <a:prstGeom prst="rect">
            <a:avLst/>
          </a:prstGeom>
        </p:spPr>
      </p:pic>
      <p:pic>
        <p:nvPicPr>
          <p:cNvPr id="32" name="Immagine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867" y="2023083"/>
            <a:ext cx="1007533" cy="988821"/>
          </a:xfrm>
          <a:prstGeom prst="rect">
            <a:avLst/>
          </a:prstGeom>
        </p:spPr>
      </p:pic>
      <p:pic>
        <p:nvPicPr>
          <p:cNvPr id="33" name="Immagine 3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144" y="2590800"/>
            <a:ext cx="1074951" cy="1054987"/>
          </a:xfrm>
          <a:prstGeom prst="rect">
            <a:avLst/>
          </a:prstGeom>
        </p:spPr>
      </p:pic>
      <p:pic>
        <p:nvPicPr>
          <p:cNvPr id="34" name="Immagine 3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924" y="124810"/>
            <a:ext cx="860476" cy="786401"/>
          </a:xfrm>
          <a:prstGeom prst="rect">
            <a:avLst/>
          </a:prstGeom>
        </p:spPr>
      </p:pic>
      <p:pic>
        <p:nvPicPr>
          <p:cNvPr id="35" name="Immagine 3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646" y="4321183"/>
            <a:ext cx="2058993" cy="2401192"/>
          </a:xfrm>
          <a:prstGeom prst="rect">
            <a:avLst/>
          </a:prstGeom>
        </p:spPr>
      </p:pic>
      <p:pic>
        <p:nvPicPr>
          <p:cNvPr id="36" name="Immagine 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670" y="4321183"/>
            <a:ext cx="1765506" cy="2383433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349" y="66513"/>
            <a:ext cx="1064309" cy="364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6251" y="483152"/>
            <a:ext cx="697407" cy="570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0355" y="1126506"/>
            <a:ext cx="573303" cy="596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8504594" y="3984341"/>
            <a:ext cx="3183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08.04.2014 / 12.03.2019</a:t>
            </a:r>
            <a:endParaRPr lang="it-IT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57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56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Pietro</dc:creator>
  <cp:lastModifiedBy>Pietro</cp:lastModifiedBy>
  <cp:revision>22</cp:revision>
  <dcterms:created xsi:type="dcterms:W3CDTF">2019-03-09T07:33:08Z</dcterms:created>
  <dcterms:modified xsi:type="dcterms:W3CDTF">2019-03-11T11:24:05Z</dcterms:modified>
</cp:coreProperties>
</file>